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421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983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330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0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54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315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67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160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277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151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302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DD213-B025-43BC-866A-14B7AE16C03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884F3-E1CF-45D3-8E3D-BFD0ABC76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983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viewpure.com/DrBsNhwxzgc?start=0&amp;end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10.jp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338" y="273050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1784350" y="641350"/>
            <a:ext cx="88138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u="sng">
                <a:solidFill>
                  <a:schemeClr val="tx1"/>
                </a:solidFill>
                <a:latin typeface="SassoonCRInfant" panose="02010503020300020003" pitchFamily="2" charset="0"/>
              </a:rPr>
              <a:t>Dough Disco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  <a:latin typeface="SassoonCRInfant" panose="02010503020300020003" pitchFamily="2" charset="0"/>
              </a:rPr>
              <a:t>Fine Motor – Mark Making activity</a:t>
            </a:r>
            <a:endParaRPr lang="en-GB" altLang="en-US" sz="240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2300288" y="5411788"/>
            <a:ext cx="82978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u="sng">
                <a:solidFill>
                  <a:schemeClr val="tx1"/>
                </a:solidFill>
                <a:latin typeface="SassoonCRInfant" panose="02010503020300020003" pitchFamily="2" charset="0"/>
              </a:rPr>
              <a:t>You will need: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  <a:latin typeface="SassoonCRInfant" panose="02010503020300020003" pitchFamily="2" charset="0"/>
              </a:rPr>
              <a:t>Playdough/ homemade edible safe playdough /or you could use a sponge</a:t>
            </a:r>
          </a:p>
        </p:txBody>
      </p:sp>
      <p:pic>
        <p:nvPicPr>
          <p:cNvPr id="7" name="Picture 6" descr="Kelly's Classroom Online: How to Make Your Own Playdoug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444" y="2302533"/>
            <a:ext cx="3931917" cy="261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996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4838" y="314325"/>
            <a:ext cx="11314112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GB" u="sng" dirty="0">
                <a:latin typeface="SassoonCRInfant" panose="02010503020300020003" pitchFamily="2" charset="0"/>
              </a:rPr>
              <a:t>You will need: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•8 </a:t>
            </a:r>
            <a:r>
              <a:rPr lang="en-GB" dirty="0" err="1">
                <a:latin typeface="SassoonCRInfant" panose="02010503020300020003" pitchFamily="2" charset="0"/>
              </a:rPr>
              <a:t>tbsp</a:t>
            </a:r>
            <a:r>
              <a:rPr lang="en-GB" dirty="0">
                <a:latin typeface="SassoonCRInfant" panose="02010503020300020003" pitchFamily="2" charset="0"/>
              </a:rPr>
              <a:t> plain flour 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•2 </a:t>
            </a:r>
            <a:r>
              <a:rPr lang="en-GB" dirty="0" err="1">
                <a:latin typeface="SassoonCRInfant" panose="02010503020300020003" pitchFamily="2" charset="0"/>
              </a:rPr>
              <a:t>tbsp</a:t>
            </a:r>
            <a:r>
              <a:rPr lang="en-GB" dirty="0">
                <a:latin typeface="SassoonCRInfant" panose="02010503020300020003" pitchFamily="2" charset="0"/>
              </a:rPr>
              <a:t> table salt 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•60ml warm water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•food colouring 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•1 </a:t>
            </a:r>
            <a:r>
              <a:rPr lang="en-GB" dirty="0" err="1">
                <a:latin typeface="SassoonCRInfant" panose="02010503020300020003" pitchFamily="2" charset="0"/>
              </a:rPr>
              <a:t>tbsp</a:t>
            </a:r>
            <a:r>
              <a:rPr lang="en-GB" dirty="0">
                <a:latin typeface="SassoonCRInfant" panose="02010503020300020003" pitchFamily="2" charset="0"/>
              </a:rPr>
              <a:t> vegetable oil </a:t>
            </a:r>
            <a:br>
              <a:rPr lang="en-GB" dirty="0">
                <a:latin typeface="SassoonCRInfant" panose="02010503020300020003" pitchFamily="2" charset="0"/>
              </a:rPr>
            </a:br>
            <a:br>
              <a:rPr lang="en-GB" sz="1600" dirty="0">
                <a:latin typeface="SassoonCRInfant" panose="02010503020300020003" pitchFamily="2" charset="0"/>
              </a:rPr>
            </a:br>
            <a:r>
              <a:rPr lang="en-GB" sz="2000" b="1" u="sng" dirty="0">
                <a:latin typeface="SassoonCRInfant" panose="02010503020300020003" pitchFamily="2" charset="0"/>
              </a:rPr>
              <a:t>Method:</a:t>
            </a:r>
          </a:p>
          <a:p>
            <a:pPr>
              <a:defRPr/>
            </a:pPr>
            <a:endParaRPr lang="en-GB" sz="2000" dirty="0">
              <a:latin typeface="SassoonCRInfant" panose="02010503020300020003" pitchFamily="2" charset="0"/>
            </a:endParaRP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1. Mix the flour and salt in a large bowl. In a separate bowl mix together the water, a few drops of food colouring and the oil. 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2. Pour the coloured water into the flour mix and bring together with a spoon. 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3. Dust a work surface with a little flour and turn out the dough. Knead together for a few minutes to form a smooth, pliable dough. If you want a more intense colour you can work in a few extra drops of food colouring. </a:t>
            </a:r>
          </a:p>
          <a:p>
            <a:pPr>
              <a:defRPr/>
            </a:pPr>
            <a:r>
              <a:rPr lang="en-GB" dirty="0">
                <a:latin typeface="SassoonCRInfant" panose="02010503020300020003" pitchFamily="2" charset="0"/>
              </a:rPr>
              <a:t>4. Store in a plastic sandwich bag (squeeze out the air) in the fridge to keep it fresh. 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665538" y="658813"/>
            <a:ext cx="47005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  <a:latin typeface="SassoonCRInfant" panose="02010503020300020003" pitchFamily="2" charset="0"/>
              </a:rPr>
              <a:t>Homemade Playdough – Recipe  </a:t>
            </a:r>
          </a:p>
        </p:txBody>
      </p:sp>
      <p:pic>
        <p:nvPicPr>
          <p:cNvPr id="4" name="Picture 3" descr="Kelly's Classroom Online: How to Make Your Own Playdoug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524" y="658813"/>
            <a:ext cx="2924720" cy="194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4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14338" y="273050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338263" y="2465388"/>
            <a:ext cx="3867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Time for Dough Disco 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4219" t="26696" r="39157" b="20625"/>
          <a:stretch/>
        </p:blipFill>
        <p:spPr>
          <a:xfrm>
            <a:off x="5683861" y="2464785"/>
            <a:ext cx="5564583" cy="332018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5859463" y="6073775"/>
            <a:ext cx="5481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CRInfant" panose="02010503020300020003" pitchFamily="2" charset="0"/>
              </a:rPr>
              <a:t>Warm up song – Click the picture for the video link</a:t>
            </a:r>
          </a:p>
        </p:txBody>
      </p:sp>
      <p:pic>
        <p:nvPicPr>
          <p:cNvPr id="6" name="Picture 5" descr="Kelly's Classroom Online: How to Make Your Own Playdough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26" y="548384"/>
            <a:ext cx="2464912" cy="164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16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6100" y="246063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885825" y="1706563"/>
            <a:ext cx="644207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roll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roll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roll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roll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in our dough disco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3876675" y="420688"/>
            <a:ext cx="7369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u="sng" dirty="0">
                <a:solidFill>
                  <a:srgbClr val="0070C0"/>
                </a:solidFill>
                <a:latin typeface="SassoonCRInfant" panose="02010503020300020003" pitchFamily="2" charset="0"/>
              </a:rPr>
              <a:t>Sing to the Tune: </a:t>
            </a:r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Here We go Round the Mulberry Bush</a:t>
            </a:r>
          </a:p>
        </p:txBody>
      </p:sp>
      <p:pic>
        <p:nvPicPr>
          <p:cNvPr id="5" name="Picture 4" descr="Kelly's Classroom Online: How to Make Your Own Playdoug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6" y="408058"/>
            <a:ext cx="1898318" cy="1264310"/>
          </a:xfrm>
          <a:prstGeom prst="rect">
            <a:avLst/>
          </a:prstGeom>
        </p:spPr>
      </p:pic>
      <p:pic>
        <p:nvPicPr>
          <p:cNvPr id="6" name="Picture 5" descr="Forces in playdough | ingridscience.c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096" y="3231108"/>
            <a:ext cx="3416490" cy="256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04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6100" y="246063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928688" y="1595438"/>
            <a:ext cx="7491412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in our dough disco</a:t>
            </a:r>
          </a:p>
        </p:txBody>
      </p:sp>
      <p:pic>
        <p:nvPicPr>
          <p:cNvPr id="4" name="Picture 3" descr="Kelly's Classroom Online: How to Make Your Own Playdoug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6" y="408058"/>
            <a:ext cx="1898318" cy="1264310"/>
          </a:xfrm>
          <a:prstGeom prst="rect">
            <a:avLst/>
          </a:prstGeom>
        </p:spPr>
      </p:pic>
      <p:pic>
        <p:nvPicPr>
          <p:cNvPr id="5" name="Picture 4" descr="In the Kitchen: Challah Bread | The East Coast Foodi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414713"/>
            <a:ext cx="3375546" cy="253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698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6100" y="246063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928688" y="1595438"/>
            <a:ext cx="7491412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press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in our dough disco</a:t>
            </a:r>
          </a:p>
        </p:txBody>
      </p:sp>
      <p:pic>
        <p:nvPicPr>
          <p:cNvPr id="4" name="Picture 3" descr="Kelly's Classroom Online: How to Make Your Own Playdoug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6" y="408058"/>
            <a:ext cx="1898318" cy="1264310"/>
          </a:xfrm>
          <a:prstGeom prst="rect">
            <a:avLst/>
          </a:prstGeom>
        </p:spPr>
      </p:pic>
      <p:pic>
        <p:nvPicPr>
          <p:cNvPr id="5" name="Picture 4" descr="In the Kitchen: Challah Bread | The East Coast Foodi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414713"/>
            <a:ext cx="3375546" cy="253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567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6100" y="246063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757238" y="1603375"/>
            <a:ext cx="7493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splat the playdough</a:t>
            </a:r>
            <a:b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</a:b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splat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splat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splat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in our dough disco</a:t>
            </a:r>
          </a:p>
        </p:txBody>
      </p:sp>
      <p:pic>
        <p:nvPicPr>
          <p:cNvPr id="4" name="Picture 3" descr="Kelly's Classroom Online: How to Make Your Own Playdoug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6" y="408058"/>
            <a:ext cx="1898318" cy="12643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419" y="3907465"/>
            <a:ext cx="3215824" cy="21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072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6100" y="246063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811213" y="1706563"/>
            <a:ext cx="7234237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squeeze the playdough</a:t>
            </a:r>
            <a:b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</a:b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squeeze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squeeze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this is the way we squeeze the playdough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SassoonCRInfant" panose="02010503020300020003" pitchFamily="2" charset="0"/>
              </a:rPr>
              <a:t>in our dough disco</a:t>
            </a:r>
          </a:p>
        </p:txBody>
      </p:sp>
      <p:pic>
        <p:nvPicPr>
          <p:cNvPr id="4" name="Picture 3" descr="Kelly's Classroom Online: How to Make Your Own Playdoug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6" y="408058"/>
            <a:ext cx="1898318" cy="12643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998" y="3873022"/>
            <a:ext cx="3202176" cy="213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426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6100" y="246063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839788" y="1468366"/>
            <a:ext cx="24018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SassoonCRInfant" panose="02010503020300020003" pitchFamily="2" charset="0"/>
              </a:rPr>
              <a:t>choose</a:t>
            </a:r>
          </a:p>
        </p:txBody>
      </p:sp>
      <p:sp>
        <p:nvSpPr>
          <p:cNvPr id="4" name="Rectangle 3"/>
          <p:cNvSpPr/>
          <p:nvPr/>
        </p:nvSpPr>
        <p:spPr>
          <a:xfrm>
            <a:off x="3535363" y="796925"/>
            <a:ext cx="2317750" cy="2265363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26163" y="796925"/>
            <a:ext cx="2316162" cy="2265363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15375" y="776288"/>
            <a:ext cx="2317750" cy="2265362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49800" y="3619500"/>
            <a:ext cx="2316163" cy="2265363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53313" y="3614738"/>
            <a:ext cx="2317750" cy="2265362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8224838" y="5481638"/>
            <a:ext cx="14335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  <a:latin typeface="SassoonCRInfant" panose="02010503020300020003" pitchFamily="2" charset="0"/>
              </a:rPr>
              <a:t>squash</a:t>
            </a:r>
            <a:endParaRPr lang="en-GB" altLang="en-US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0" name="TextBox 15"/>
          <p:cNvSpPr txBox="1">
            <a:spLocks noChangeArrowheads="1"/>
          </p:cNvSpPr>
          <p:nvPr/>
        </p:nvSpPr>
        <p:spPr bwMode="auto">
          <a:xfrm>
            <a:off x="4419600" y="2608263"/>
            <a:ext cx="14335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SassoonCRInfant" panose="02010503020300020003" pitchFamily="2" charset="0"/>
              </a:rPr>
              <a:t>roll</a:t>
            </a:r>
            <a:endParaRPr lang="en-GB" altLang="en-US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1" name="TextBox 16"/>
          <p:cNvSpPr txBox="1">
            <a:spLocks noChangeArrowheads="1"/>
          </p:cNvSpPr>
          <p:nvPr/>
        </p:nvSpPr>
        <p:spPr bwMode="auto">
          <a:xfrm>
            <a:off x="9296400" y="2641600"/>
            <a:ext cx="14335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  <a:latin typeface="SassoonCRInfant" panose="02010503020300020003" pitchFamily="2" charset="0"/>
              </a:rPr>
              <a:t>roll a ball</a:t>
            </a:r>
            <a:endParaRPr lang="en-GB" altLang="en-US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2" name="TextBox 17"/>
          <p:cNvSpPr txBox="1">
            <a:spLocks noChangeArrowheads="1"/>
          </p:cNvSpPr>
          <p:nvPr/>
        </p:nvSpPr>
        <p:spPr bwMode="auto">
          <a:xfrm>
            <a:off x="6567488" y="2633663"/>
            <a:ext cx="14335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SassoonCRInfant" panose="02010503020300020003" pitchFamily="2" charset="0"/>
              </a:rPr>
              <a:t>press</a:t>
            </a:r>
            <a:endParaRPr lang="en-GB" altLang="en-US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5251450" y="5480050"/>
            <a:ext cx="14335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  <a:latin typeface="SassoonCRInfant" panose="02010503020300020003" pitchFamily="2" charset="0"/>
              </a:rPr>
              <a:t>splat</a:t>
            </a:r>
            <a:endParaRPr lang="en-GB" altLang="en-US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14" name="Picture 13" descr="Forces in playdough | ingridscience.c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013" y="888858"/>
            <a:ext cx="2085975" cy="1744805"/>
          </a:xfrm>
          <a:prstGeom prst="rect">
            <a:avLst/>
          </a:prstGeom>
        </p:spPr>
      </p:pic>
      <p:pic>
        <p:nvPicPr>
          <p:cNvPr id="15" name="Picture 14" descr="In the Kitchen: Challah Bread | The East Coast Foodi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695" y="860828"/>
            <a:ext cx="2112440" cy="1768072"/>
          </a:xfrm>
          <a:prstGeom prst="rect">
            <a:avLst/>
          </a:prstGeom>
        </p:spPr>
      </p:pic>
      <p:pic>
        <p:nvPicPr>
          <p:cNvPr id="16" name="Picture 15" descr="Teaching with TLC: Rainbow Cookie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376" y="865831"/>
            <a:ext cx="2105023" cy="1742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4"/>
          <a:stretch/>
        </p:blipFill>
        <p:spPr>
          <a:xfrm>
            <a:off x="7560860" y="3690927"/>
            <a:ext cx="2140708" cy="1743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939" y="3690926"/>
            <a:ext cx="212642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67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46100" y="246063"/>
            <a:ext cx="11312525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sp>
        <p:nvSpPr>
          <p:cNvPr id="3" name="TextBox 25"/>
          <p:cNvSpPr txBox="1">
            <a:spLocks noChangeArrowheads="1"/>
          </p:cNvSpPr>
          <p:nvPr/>
        </p:nvSpPr>
        <p:spPr bwMode="auto">
          <a:xfrm>
            <a:off x="2854325" y="4448175"/>
            <a:ext cx="71897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  <a:latin typeface="SassoonCRInfant" panose="02010503020300020003" pitchFamily="2" charset="0"/>
              </a:rPr>
              <a:t>Dough Disco has finished</a:t>
            </a:r>
          </a:p>
        </p:txBody>
      </p:sp>
      <p:pic>
        <p:nvPicPr>
          <p:cNvPr id="4" name="Picture 3" descr="Kelly's Classroom Online: How to Make Your Own Playdough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126" y="1175058"/>
            <a:ext cx="4914472" cy="3273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99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95300" y="273050"/>
            <a:ext cx="11314113" cy="6337300"/>
          </a:xfrm>
          <a:prstGeom prst="roundRect">
            <a:avLst>
              <a:gd name="adj" fmla="val 7873"/>
            </a:avLst>
          </a:prstGeom>
          <a:ln w="76200">
            <a:solidFill>
              <a:srgbClr val="E5007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SassoonCRInfant" panose="02010503020300020003" pitchFamily="2" charset="0"/>
            </a:endParaRP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650" y="700088"/>
            <a:ext cx="300037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8977313" y="2476500"/>
            <a:ext cx="18018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Threading 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270000" y="3148013"/>
            <a:ext cx="237013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Explore your playdough, using hands/ feet/ tools/ cutters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7583" y="3186631"/>
            <a:ext cx="3021045" cy="2262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8505825" y="5535613"/>
            <a:ext cx="29321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Pipe Cleaner, colander activity</a:t>
            </a:r>
          </a:p>
        </p:txBody>
      </p:sp>
      <p:pic>
        <p:nvPicPr>
          <p:cNvPr id="8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4672">
            <a:off x="4652963" y="1468438"/>
            <a:ext cx="1455737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3"/>
          <p:cNvSpPr txBox="1">
            <a:spLocks noChangeArrowheads="1"/>
          </p:cNvSpPr>
          <p:nvPr/>
        </p:nvSpPr>
        <p:spPr bwMode="auto">
          <a:xfrm>
            <a:off x="5308600" y="2327275"/>
            <a:ext cx="18018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crayons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paint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chalk</a:t>
            </a:r>
          </a:p>
        </p:txBody>
      </p:sp>
      <p:pic>
        <p:nvPicPr>
          <p:cNvPr id="10" name="Picture 2" descr="http://3.bp.blogspot.com/-a3QedYYSMks/UIJVY08S2mI/AAAAAAAAGGQ/ZvMsEukD07o/s1600/578944_271798479607468_16262492_n.jpg"/>
          <p:cNvPicPr>
            <a:picLocks noChangeAspect="1" noChangeArrowheads="1"/>
          </p:cNvPicPr>
          <p:nvPr/>
        </p:nvPicPr>
        <p:blipFill rotWithShape="1">
          <a:blip r:embed="rId5" cstate="print"/>
          <a:srcRect t="45487"/>
          <a:stretch/>
        </p:blipFill>
        <p:spPr bwMode="auto">
          <a:xfrm rot="523689">
            <a:off x="6329852" y="1485022"/>
            <a:ext cx="1647788" cy="1003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5099050" y="3576638"/>
            <a:ext cx="2222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shaving foam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flour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cocoa powder</a:t>
            </a: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325438" y="438150"/>
            <a:ext cx="45164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u="sng">
                <a:solidFill>
                  <a:schemeClr val="tx1"/>
                </a:solidFill>
                <a:latin typeface="SassoonCRInfant" panose="02010503020300020003" pitchFamily="2" charset="0"/>
              </a:rPr>
              <a:t>Fine Motor Activity Ideas:</a:t>
            </a: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4435475" y="989013"/>
            <a:ext cx="37258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Mark Making activities -</a:t>
            </a:r>
          </a:p>
        </p:txBody>
      </p:sp>
      <p:pic>
        <p:nvPicPr>
          <p:cNvPr id="14" name="Picture 13" descr="Play Dough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238" y="899919"/>
            <a:ext cx="2935064" cy="2310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5" descr="Best Gifts: Shapes Puzzle - ResearchParent.com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" t="2972" r="2559" b="1924"/>
          <a:stretch>
            <a:fillRect/>
          </a:stretch>
        </p:blipFill>
        <p:spPr bwMode="auto">
          <a:xfrm rot="21176023">
            <a:off x="1954213" y="4935538"/>
            <a:ext cx="188595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3787775" y="5432425"/>
            <a:ext cx="45450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CRInfant" panose="02010503020300020003" pitchFamily="2" charset="0"/>
              </a:rPr>
              <a:t>Inset/ Interlocking jigsaw puzzles</a:t>
            </a:r>
          </a:p>
        </p:txBody>
      </p:sp>
    </p:spTree>
    <p:extLst>
      <p:ext uri="{BB962C8B-B14F-4D97-AF65-F5344CB8AC3E}">
        <p14:creationId xmlns:p14="http://schemas.microsoft.com/office/powerpoint/2010/main" val="1712230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</Words>
  <Application>Microsoft Office PowerPoint</Application>
  <PresentationFormat>Widescreen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Nickless, Rebekah</dc:creator>
  <cp:lastModifiedBy>tracey, Emily</cp:lastModifiedBy>
  <cp:revision>1</cp:revision>
  <dcterms:created xsi:type="dcterms:W3CDTF">2020-05-14T09:25:18Z</dcterms:created>
  <dcterms:modified xsi:type="dcterms:W3CDTF">2020-05-20T08:53:17Z</dcterms:modified>
</cp:coreProperties>
</file>