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GXGD9q1hflM" TargetMode="External"/><Relationship Id="rId1" Type="http://schemas.openxmlformats.org/officeDocument/2006/relationships/video" Target="https://www.youtube.com/embed/LEq1rdeSLEM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01091" y="1370577"/>
            <a:ext cx="7785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Sweet, Sharp and Sour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98144" y="5564038"/>
            <a:ext cx="8132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vinegar                 red pepper                  </a:t>
            </a:r>
            <a:r>
              <a:rPr lang="en-GB" sz="2000" dirty="0" err="1">
                <a:latin typeface="SassoonCRInfant" panose="02010503020300020003" pitchFamily="2" charset="0"/>
              </a:rPr>
              <a:t>pepper</a:t>
            </a:r>
            <a:r>
              <a:rPr lang="en-GB" sz="2000" dirty="0">
                <a:latin typeface="SassoonCRInfant" panose="02010503020300020003" pitchFamily="2" charset="0"/>
              </a:rPr>
              <a:t>                   peppermint</a:t>
            </a:r>
          </a:p>
        </p:txBody>
      </p:sp>
      <p:pic>
        <p:nvPicPr>
          <p:cNvPr id="8" name="Picture 7" descr="Apple Cider Vinegar | Flickr - Photo Sharing!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9"/>
          <a:stretch/>
        </p:blipFill>
        <p:spPr>
          <a:xfrm>
            <a:off x="1948824" y="4068885"/>
            <a:ext cx="1777787" cy="1415143"/>
          </a:xfrm>
          <a:prstGeom prst="rect">
            <a:avLst/>
          </a:prstGeom>
        </p:spPr>
      </p:pic>
      <p:pic>
        <p:nvPicPr>
          <p:cNvPr id="9" name="Picture 8" descr="Free Images : food, green, produce, vegetable, healthy ...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" t="12000" r="499" b="9333"/>
          <a:stretch/>
        </p:blipFill>
        <p:spPr>
          <a:xfrm>
            <a:off x="4188594" y="4059938"/>
            <a:ext cx="1689691" cy="1433942"/>
          </a:xfrm>
          <a:prstGeom prst="rect">
            <a:avLst/>
          </a:prstGeom>
        </p:spPr>
      </p:pic>
      <p:pic>
        <p:nvPicPr>
          <p:cNvPr id="10" name="Picture 9" descr="Black pepper - Wiki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474" y="4060134"/>
            <a:ext cx="2261510" cy="1433746"/>
          </a:xfrm>
          <a:prstGeom prst="rect">
            <a:avLst/>
          </a:prstGeom>
        </p:spPr>
      </p:pic>
      <p:pic>
        <p:nvPicPr>
          <p:cNvPr id="11" name="Picture 10" descr="mygreatfinds: GoPure 100% Pure Peppermint Oil Review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182" y="4068885"/>
            <a:ext cx="1424104" cy="141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321297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123999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0" y="842248"/>
            <a:ext cx="1280316" cy="1251052"/>
          </a:xfrm>
          <a:prstGeom prst="rect">
            <a:avLst/>
          </a:prstGeom>
        </p:spPr>
      </p:pic>
      <p:pic>
        <p:nvPicPr>
          <p:cNvPr id="11" name="LEq1rdeSLEM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855827" y="3644736"/>
            <a:ext cx="3626228" cy="203975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67625" y="5732641"/>
            <a:ext cx="1703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Popping candy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8939" y="5717065"/>
            <a:ext cx="1015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popcorn</a:t>
            </a:r>
          </a:p>
        </p:txBody>
      </p:sp>
      <p:pic>
        <p:nvPicPr>
          <p:cNvPr id="17" name="GXGD9q1hflM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2029216" y="3647996"/>
            <a:ext cx="3604594" cy="20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69688" y="5615300"/>
            <a:ext cx="6277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Spring onions                    sugar                    pineapple</a:t>
            </a:r>
          </a:p>
        </p:txBody>
      </p:sp>
      <p:pic>
        <p:nvPicPr>
          <p:cNvPr id="8" name="Picture 7" descr="Spring Onion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139" y="3867086"/>
            <a:ext cx="2004065" cy="1748214"/>
          </a:xfrm>
          <a:prstGeom prst="rect">
            <a:avLst/>
          </a:prstGeom>
        </p:spPr>
      </p:pic>
      <p:pic>
        <p:nvPicPr>
          <p:cNvPr id="9" name="Picture 8" descr="INNLIVE NEWS - INDIA NEWS GROUP: What Happens To Our Brain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566" y="3867086"/>
            <a:ext cx="2511325" cy="1748214"/>
          </a:xfrm>
          <a:prstGeom prst="rect">
            <a:avLst/>
          </a:prstGeom>
        </p:spPr>
      </p:pic>
      <p:pic>
        <p:nvPicPr>
          <p:cNvPr id="10" name="Picture 9" descr="pineapple - Simple English Wiktionar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252" y="3867086"/>
            <a:ext cx="1667155" cy="174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914627" y="2405768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a tongue and it goes everywhere with 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2412" y="1143053"/>
            <a:ext cx="1249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Taste</a:t>
            </a:r>
          </a:p>
        </p:txBody>
      </p:sp>
      <p:pic>
        <p:nvPicPr>
          <p:cNvPr id="9" name="Picture 8" descr="Tongue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72" y="761997"/>
            <a:ext cx="1059840" cy="1469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01661" y="5743830"/>
            <a:ext cx="7179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    pickled onions                      sweets                            lemon</a:t>
            </a:r>
          </a:p>
        </p:txBody>
      </p:sp>
      <p:pic>
        <p:nvPicPr>
          <p:cNvPr id="8" name="Picture 7" descr="Easy Pickled Onions | iMak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068" y="3834886"/>
            <a:ext cx="2550572" cy="1908944"/>
          </a:xfrm>
          <a:prstGeom prst="rect">
            <a:avLst/>
          </a:prstGeom>
        </p:spPr>
      </p:pic>
      <p:pic>
        <p:nvPicPr>
          <p:cNvPr id="10" name="Picture 9" descr="Free Images : sweet, pattern, food, produce, colorful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233" y="3865563"/>
            <a:ext cx="2548346" cy="1878268"/>
          </a:xfrm>
          <a:prstGeom prst="rect">
            <a:avLst/>
          </a:prstGeom>
        </p:spPr>
      </p:pic>
      <p:pic>
        <p:nvPicPr>
          <p:cNvPr id="11" name="Picture 10" descr="Lemon PNG Transparent Images | PNG Al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779" y="4024562"/>
            <a:ext cx="2384192" cy="171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7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824618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171</Words>
  <Application>Microsoft Office PowerPoint</Application>
  <PresentationFormat>Widescreen</PresentationFormat>
  <Paragraphs>23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tracey, Emily</cp:lastModifiedBy>
  <cp:revision>13</cp:revision>
  <dcterms:created xsi:type="dcterms:W3CDTF">2020-05-06T08:19:45Z</dcterms:created>
  <dcterms:modified xsi:type="dcterms:W3CDTF">2020-05-20T08:08:41Z</dcterms:modified>
</cp:coreProperties>
</file>